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  <p:sldMasterId id="2147483660" r:id="rId2"/>
  </p:sldMasterIdLst>
  <p:sldIdLst>
    <p:sldId id="286" r:id="rId3"/>
    <p:sldId id="311" r:id="rId4"/>
    <p:sldId id="275" r:id="rId5"/>
    <p:sldId id="270" r:id="rId6"/>
    <p:sldId id="315" r:id="rId7"/>
    <p:sldId id="312" r:id="rId8"/>
    <p:sldId id="282" r:id="rId9"/>
    <p:sldId id="313" r:id="rId10"/>
    <p:sldId id="284" r:id="rId11"/>
  </p:sldIdLst>
  <p:sldSz cx="10691813" cy="7559675"/>
  <p:notesSz cx="6797675" cy="9926638"/>
  <p:embeddedFontLst>
    <p:embeddedFont>
      <p:font typeface="TT Fors" panose="020B0003030001020000" pitchFamily="34" charset="0"/>
      <p:regular r:id="rId12"/>
    </p:embeddedFont>
    <p:embeddedFont>
      <p:font typeface="TT Fors Bold" panose="020B0003030001020000" pitchFamily="34" charset="0"/>
      <p:regular r:id="rId1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244A"/>
    <a:srgbClr val="6BCBDE"/>
    <a:srgbClr val="66C3A8"/>
    <a:srgbClr val="F5DF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405"/>
  </p:normalViewPr>
  <p:slideViewPr>
    <p:cSldViewPr snapToGrid="0" snapToObjects="1">
      <p:cViewPr varScale="1">
        <p:scale>
          <a:sx n="101" d="100"/>
          <a:sy n="101" d="100"/>
        </p:scale>
        <p:origin x="142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2.fntdata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font" Target="fonts/font1.fntdata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1"/>
            <a:ext cx="8018860" cy="1825171"/>
          </a:xfrm>
        </p:spPr>
        <p:txBody>
          <a:bodyPr/>
          <a:lstStyle>
            <a:lvl1pPr marL="0" indent="0" algn="ctr">
              <a:buNone/>
              <a:defRPr sz="2645"/>
            </a:lvl1pPr>
            <a:lvl2pPr marL="504190" indent="0" algn="ctr">
              <a:buNone/>
              <a:defRPr sz="2205"/>
            </a:lvl2pPr>
            <a:lvl3pPr marL="1007745" indent="0" algn="ctr">
              <a:buNone/>
              <a:defRPr sz="1985"/>
            </a:lvl3pPr>
            <a:lvl4pPr marL="1511935" indent="0" algn="ctr">
              <a:buNone/>
              <a:defRPr sz="1765"/>
            </a:lvl4pPr>
            <a:lvl5pPr marL="2016125" indent="0" algn="ctr">
              <a:buNone/>
              <a:defRPr sz="1765"/>
            </a:lvl5pPr>
            <a:lvl6pPr marL="2519680" indent="0" algn="ctr">
              <a:buNone/>
              <a:defRPr sz="1765"/>
            </a:lvl6pPr>
            <a:lvl7pPr marL="3023870" indent="0" algn="ctr">
              <a:buNone/>
              <a:defRPr sz="1765"/>
            </a:lvl7pPr>
            <a:lvl8pPr marL="3527425" indent="0" algn="ctr">
              <a:buNone/>
              <a:defRPr sz="1765"/>
            </a:lvl8pPr>
            <a:lvl9pPr marL="4031615" indent="0" algn="ctr">
              <a:buNone/>
              <a:defRPr sz="1765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0" y="402484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4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2"/>
            <a:ext cx="8018860" cy="1825171"/>
          </a:xfrm>
        </p:spPr>
        <p:txBody>
          <a:bodyPr/>
          <a:lstStyle>
            <a:lvl1pPr marL="0" indent="0" algn="ctr">
              <a:buNone/>
              <a:defRPr sz="2495"/>
            </a:lvl1pPr>
            <a:lvl2pPr marL="474980" indent="0" algn="ctr">
              <a:buNone/>
              <a:defRPr sz="2080"/>
            </a:lvl2pPr>
            <a:lvl3pPr marL="949960" indent="0" algn="ctr">
              <a:buNone/>
              <a:defRPr sz="1870"/>
            </a:lvl3pPr>
            <a:lvl4pPr marL="1424940" indent="0" algn="ctr">
              <a:buNone/>
              <a:defRPr sz="1665"/>
            </a:lvl4pPr>
            <a:lvl5pPr marL="1900555" indent="0" algn="ctr">
              <a:buNone/>
              <a:defRPr sz="1665"/>
            </a:lvl5pPr>
            <a:lvl6pPr marL="2375535" indent="0" algn="ctr">
              <a:buNone/>
              <a:defRPr sz="1665"/>
            </a:lvl6pPr>
            <a:lvl7pPr marL="2850515" indent="0" algn="ctr">
              <a:buNone/>
              <a:defRPr sz="1665"/>
            </a:lvl7pPr>
            <a:lvl8pPr marL="3325495" indent="0" algn="ctr">
              <a:buNone/>
              <a:defRPr sz="1665"/>
            </a:lvl8pPr>
            <a:lvl9pPr marL="3800475" indent="0" algn="ctr">
              <a:buNone/>
              <a:defRPr sz="1665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6"/>
            <a:ext cx="9221689" cy="1653678"/>
          </a:xfrm>
        </p:spPr>
        <p:txBody>
          <a:bodyPr/>
          <a:lstStyle>
            <a:lvl1pPr marL="0" indent="0">
              <a:buNone/>
              <a:defRPr sz="2495">
                <a:solidFill>
                  <a:schemeClr val="tx1"/>
                </a:solidFill>
              </a:defRPr>
            </a:lvl1pPr>
            <a:lvl2pPr marL="474980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2pPr>
            <a:lvl3pPr marL="949960" indent="0">
              <a:buNone/>
              <a:defRPr sz="1870">
                <a:solidFill>
                  <a:schemeClr val="tx1">
                    <a:tint val="75000"/>
                  </a:schemeClr>
                </a:solidFill>
              </a:defRPr>
            </a:lvl3pPr>
            <a:lvl4pPr marL="1424940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4pPr>
            <a:lvl5pPr marL="190055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5pPr>
            <a:lvl6pPr marL="237553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6pPr>
            <a:lvl7pPr marL="285051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7pPr>
            <a:lvl8pPr marL="332549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8pPr>
            <a:lvl9pPr marL="3800475" indent="0">
              <a:buNone/>
              <a:defRPr sz="16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4980" indent="0">
              <a:buNone/>
              <a:defRPr sz="2080" b="1"/>
            </a:lvl2pPr>
            <a:lvl3pPr marL="949960" indent="0">
              <a:buNone/>
              <a:defRPr sz="1870" b="1"/>
            </a:lvl3pPr>
            <a:lvl4pPr marL="1424940" indent="0">
              <a:buNone/>
              <a:defRPr sz="1665" b="1"/>
            </a:lvl4pPr>
            <a:lvl5pPr marL="1900555" indent="0">
              <a:buNone/>
              <a:defRPr sz="1665" b="1"/>
            </a:lvl5pPr>
            <a:lvl6pPr marL="2375535" indent="0">
              <a:buNone/>
              <a:defRPr sz="1665" b="1"/>
            </a:lvl6pPr>
            <a:lvl7pPr marL="2850515" indent="0">
              <a:buNone/>
              <a:defRPr sz="1665" b="1"/>
            </a:lvl7pPr>
            <a:lvl8pPr marL="3325495" indent="0">
              <a:buNone/>
              <a:defRPr sz="1665" b="1"/>
            </a:lvl8pPr>
            <a:lvl9pPr marL="3800475" indent="0">
              <a:buNone/>
              <a:defRPr sz="166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3" y="1853172"/>
            <a:ext cx="4545413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4980" indent="0">
              <a:buNone/>
              <a:defRPr sz="2080" b="1"/>
            </a:lvl2pPr>
            <a:lvl3pPr marL="949960" indent="0">
              <a:buNone/>
              <a:defRPr sz="1870" b="1"/>
            </a:lvl3pPr>
            <a:lvl4pPr marL="1424940" indent="0">
              <a:buNone/>
              <a:defRPr sz="1665" b="1"/>
            </a:lvl4pPr>
            <a:lvl5pPr marL="1900555" indent="0">
              <a:buNone/>
              <a:defRPr sz="1665" b="1"/>
            </a:lvl5pPr>
            <a:lvl6pPr marL="2375535" indent="0">
              <a:buNone/>
              <a:defRPr sz="1665" b="1"/>
            </a:lvl6pPr>
            <a:lvl7pPr marL="2850515" indent="0">
              <a:buNone/>
              <a:defRPr sz="1665" b="1"/>
            </a:lvl7pPr>
            <a:lvl8pPr marL="3325495" indent="0">
              <a:buNone/>
              <a:defRPr sz="1665" b="1"/>
            </a:lvl8pPr>
            <a:lvl9pPr marL="3800475" indent="0">
              <a:buNone/>
              <a:defRPr sz="166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3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7"/>
            <a:ext cx="5412730" cy="5372269"/>
          </a:xfrm>
        </p:spPr>
        <p:txBody>
          <a:bodyPr/>
          <a:lstStyle>
            <a:lvl1pPr>
              <a:defRPr sz="3325"/>
            </a:lvl1pPr>
            <a:lvl2pPr>
              <a:defRPr sz="2910"/>
            </a:lvl2pPr>
            <a:lvl3pPr>
              <a:defRPr sz="2495"/>
            </a:lvl3pPr>
            <a:lvl4pPr>
              <a:defRPr sz="2080"/>
            </a:lvl4pPr>
            <a:lvl5pPr>
              <a:defRPr sz="2080"/>
            </a:lvl5pPr>
            <a:lvl6pPr>
              <a:defRPr sz="2080"/>
            </a:lvl6pPr>
            <a:lvl7pPr>
              <a:defRPr sz="2080"/>
            </a:lvl7pPr>
            <a:lvl8pPr>
              <a:defRPr sz="2080"/>
            </a:lvl8pPr>
            <a:lvl9pPr>
              <a:defRPr sz="208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5"/>
            </a:lvl1pPr>
            <a:lvl2pPr marL="474980" indent="0">
              <a:buNone/>
              <a:defRPr sz="1455"/>
            </a:lvl2pPr>
            <a:lvl3pPr marL="949960" indent="0">
              <a:buNone/>
              <a:defRPr sz="1245"/>
            </a:lvl3pPr>
            <a:lvl4pPr marL="1424940" indent="0">
              <a:buNone/>
              <a:defRPr sz="1040"/>
            </a:lvl4pPr>
            <a:lvl5pPr marL="1900555" indent="0">
              <a:buNone/>
              <a:defRPr sz="1040"/>
            </a:lvl5pPr>
            <a:lvl6pPr marL="2375535" indent="0">
              <a:buNone/>
              <a:defRPr sz="1040"/>
            </a:lvl6pPr>
            <a:lvl7pPr marL="2850515" indent="0">
              <a:buNone/>
              <a:defRPr sz="1040"/>
            </a:lvl7pPr>
            <a:lvl8pPr marL="3325495" indent="0">
              <a:buNone/>
              <a:defRPr sz="1040"/>
            </a:lvl8pPr>
            <a:lvl9pPr marL="3800475" indent="0">
              <a:buNone/>
              <a:defRPr sz="104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7"/>
            <a:ext cx="5412730" cy="5372269"/>
          </a:xfrm>
        </p:spPr>
        <p:txBody>
          <a:bodyPr anchor="t"/>
          <a:lstStyle>
            <a:lvl1pPr marL="0" indent="0">
              <a:buNone/>
              <a:defRPr sz="3325"/>
            </a:lvl1pPr>
            <a:lvl2pPr marL="474980" indent="0">
              <a:buNone/>
              <a:defRPr sz="2910"/>
            </a:lvl2pPr>
            <a:lvl3pPr marL="949960" indent="0">
              <a:buNone/>
              <a:defRPr sz="2495"/>
            </a:lvl3pPr>
            <a:lvl4pPr marL="1424940" indent="0">
              <a:buNone/>
              <a:defRPr sz="2080"/>
            </a:lvl4pPr>
            <a:lvl5pPr marL="1900555" indent="0">
              <a:buNone/>
              <a:defRPr sz="2080"/>
            </a:lvl5pPr>
            <a:lvl6pPr marL="2375535" indent="0">
              <a:buNone/>
              <a:defRPr sz="2080"/>
            </a:lvl6pPr>
            <a:lvl7pPr marL="2850515" indent="0">
              <a:buNone/>
              <a:defRPr sz="2080"/>
            </a:lvl7pPr>
            <a:lvl8pPr marL="3325495" indent="0">
              <a:buNone/>
              <a:defRPr sz="2080"/>
            </a:lvl8pPr>
            <a:lvl9pPr marL="3800475" indent="0">
              <a:buNone/>
              <a:defRPr sz="208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5"/>
            </a:lvl1pPr>
            <a:lvl2pPr marL="474980" indent="0">
              <a:buNone/>
              <a:defRPr sz="1455"/>
            </a:lvl2pPr>
            <a:lvl3pPr marL="949960" indent="0">
              <a:buNone/>
              <a:defRPr sz="1245"/>
            </a:lvl3pPr>
            <a:lvl4pPr marL="1424940" indent="0">
              <a:buNone/>
              <a:defRPr sz="1040"/>
            </a:lvl4pPr>
            <a:lvl5pPr marL="1900555" indent="0">
              <a:buNone/>
              <a:defRPr sz="1040"/>
            </a:lvl5pPr>
            <a:lvl6pPr marL="2375535" indent="0">
              <a:buNone/>
              <a:defRPr sz="1040"/>
            </a:lvl6pPr>
            <a:lvl7pPr marL="2850515" indent="0">
              <a:buNone/>
              <a:defRPr sz="1040"/>
            </a:lvl7pPr>
            <a:lvl8pPr marL="3325495" indent="0">
              <a:buNone/>
              <a:defRPr sz="1040"/>
            </a:lvl8pPr>
            <a:lvl9pPr marL="3800475" indent="0">
              <a:buNone/>
              <a:defRPr sz="104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1" y="402485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4" y="402485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61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5"/>
            <a:ext cx="9221689" cy="1653678"/>
          </a:xfrm>
        </p:spPr>
        <p:txBody>
          <a:bodyPr/>
          <a:lstStyle>
            <a:lvl1pPr marL="0" indent="0">
              <a:buNone/>
              <a:defRPr sz="2645">
                <a:solidFill>
                  <a:schemeClr val="tx1"/>
                </a:solidFill>
              </a:defRPr>
            </a:lvl1pPr>
            <a:lvl2pPr marL="504190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745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3pPr>
            <a:lvl4pPr marL="151193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4pPr>
            <a:lvl5pPr marL="201612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5pPr>
            <a:lvl6pPr marL="2519680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6pPr>
            <a:lvl7pPr marL="3023870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7pPr>
            <a:lvl8pPr marL="352742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8pPr>
            <a:lvl9pPr marL="4031615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645" b="1"/>
            </a:lvl1pPr>
            <a:lvl2pPr marL="504190" indent="0">
              <a:buNone/>
              <a:defRPr sz="2205" b="1"/>
            </a:lvl2pPr>
            <a:lvl3pPr marL="1007745" indent="0">
              <a:buNone/>
              <a:defRPr sz="1985" b="1"/>
            </a:lvl3pPr>
            <a:lvl4pPr marL="1511935" indent="0">
              <a:buNone/>
              <a:defRPr sz="1765" b="1"/>
            </a:lvl4pPr>
            <a:lvl5pPr marL="2016125" indent="0">
              <a:buNone/>
              <a:defRPr sz="1765" b="1"/>
            </a:lvl5pPr>
            <a:lvl6pPr marL="2519680" indent="0">
              <a:buNone/>
              <a:defRPr sz="1765" b="1"/>
            </a:lvl6pPr>
            <a:lvl7pPr marL="3023870" indent="0">
              <a:buNone/>
              <a:defRPr sz="1765" b="1"/>
            </a:lvl7pPr>
            <a:lvl8pPr marL="3527425" indent="0">
              <a:buNone/>
              <a:defRPr sz="1765" b="1"/>
            </a:lvl8pPr>
            <a:lvl9pPr marL="4031615" indent="0">
              <a:buNone/>
              <a:defRPr sz="176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2" y="1853172"/>
            <a:ext cx="4545413" cy="908210"/>
          </a:xfrm>
        </p:spPr>
        <p:txBody>
          <a:bodyPr anchor="b"/>
          <a:lstStyle>
            <a:lvl1pPr marL="0" indent="0">
              <a:buNone/>
              <a:defRPr sz="2645" b="1"/>
            </a:lvl1pPr>
            <a:lvl2pPr marL="504190" indent="0">
              <a:buNone/>
              <a:defRPr sz="2205" b="1"/>
            </a:lvl2pPr>
            <a:lvl3pPr marL="1007745" indent="0">
              <a:buNone/>
              <a:defRPr sz="1985" b="1"/>
            </a:lvl3pPr>
            <a:lvl4pPr marL="1511935" indent="0">
              <a:buNone/>
              <a:defRPr sz="1765" b="1"/>
            </a:lvl4pPr>
            <a:lvl5pPr marL="2016125" indent="0">
              <a:buNone/>
              <a:defRPr sz="1765" b="1"/>
            </a:lvl5pPr>
            <a:lvl6pPr marL="2519680" indent="0">
              <a:buNone/>
              <a:defRPr sz="1765" b="1"/>
            </a:lvl6pPr>
            <a:lvl7pPr marL="3023870" indent="0">
              <a:buNone/>
              <a:defRPr sz="1765" b="1"/>
            </a:lvl7pPr>
            <a:lvl8pPr marL="3527425" indent="0">
              <a:buNone/>
              <a:defRPr sz="1765" b="1"/>
            </a:lvl8pPr>
            <a:lvl9pPr marL="4031615" indent="0">
              <a:buNone/>
              <a:defRPr sz="176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2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6"/>
            <a:ext cx="5412730" cy="5372269"/>
          </a:xfrm>
        </p:spPr>
        <p:txBody>
          <a:bodyPr/>
          <a:lstStyle>
            <a:lvl1pPr>
              <a:defRPr sz="3525"/>
            </a:lvl1pPr>
            <a:lvl2pPr>
              <a:defRPr sz="3085"/>
            </a:lvl2pPr>
            <a:lvl3pPr>
              <a:defRPr sz="2645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5"/>
            </a:lvl1pPr>
            <a:lvl2pPr marL="504190" indent="0">
              <a:buNone/>
              <a:defRPr sz="1545"/>
            </a:lvl2pPr>
            <a:lvl3pPr marL="1007745" indent="0">
              <a:buNone/>
              <a:defRPr sz="1325"/>
            </a:lvl3pPr>
            <a:lvl4pPr marL="1511935" indent="0">
              <a:buNone/>
              <a:defRPr sz="1100"/>
            </a:lvl4pPr>
            <a:lvl5pPr marL="2016125" indent="0">
              <a:buNone/>
              <a:defRPr sz="1100"/>
            </a:lvl5pPr>
            <a:lvl6pPr marL="2519680" indent="0">
              <a:buNone/>
              <a:defRPr sz="1100"/>
            </a:lvl6pPr>
            <a:lvl7pPr marL="3023870" indent="0">
              <a:buNone/>
              <a:defRPr sz="1100"/>
            </a:lvl7pPr>
            <a:lvl8pPr marL="3527425" indent="0">
              <a:buNone/>
              <a:defRPr sz="1100"/>
            </a:lvl8pPr>
            <a:lvl9pPr marL="4031615" indent="0">
              <a:buNone/>
              <a:defRPr sz="11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6"/>
            <a:ext cx="5412730" cy="5372269"/>
          </a:xfrm>
        </p:spPr>
        <p:txBody>
          <a:bodyPr anchor="t"/>
          <a:lstStyle>
            <a:lvl1pPr marL="0" indent="0">
              <a:buNone/>
              <a:defRPr sz="3525"/>
            </a:lvl1pPr>
            <a:lvl2pPr marL="504190" indent="0">
              <a:buNone/>
              <a:defRPr sz="3085"/>
            </a:lvl2pPr>
            <a:lvl3pPr marL="1007745" indent="0">
              <a:buNone/>
              <a:defRPr sz="2645"/>
            </a:lvl3pPr>
            <a:lvl4pPr marL="1511935" indent="0">
              <a:buNone/>
              <a:defRPr sz="2205"/>
            </a:lvl4pPr>
            <a:lvl5pPr marL="2016125" indent="0">
              <a:buNone/>
              <a:defRPr sz="2205"/>
            </a:lvl5pPr>
            <a:lvl6pPr marL="2519680" indent="0">
              <a:buNone/>
              <a:defRPr sz="2205"/>
            </a:lvl6pPr>
            <a:lvl7pPr marL="3023870" indent="0">
              <a:buNone/>
              <a:defRPr sz="2205"/>
            </a:lvl7pPr>
            <a:lvl8pPr marL="3527425" indent="0">
              <a:buNone/>
              <a:defRPr sz="2205"/>
            </a:lvl8pPr>
            <a:lvl9pPr marL="4031615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5"/>
            </a:lvl1pPr>
            <a:lvl2pPr marL="504190" indent="0">
              <a:buNone/>
              <a:defRPr sz="1545"/>
            </a:lvl2pPr>
            <a:lvl3pPr marL="1007745" indent="0">
              <a:buNone/>
              <a:defRPr sz="1325"/>
            </a:lvl3pPr>
            <a:lvl4pPr marL="1511935" indent="0">
              <a:buNone/>
              <a:defRPr sz="1100"/>
            </a:lvl4pPr>
            <a:lvl5pPr marL="2016125" indent="0">
              <a:buNone/>
              <a:defRPr sz="1100"/>
            </a:lvl5pPr>
            <a:lvl6pPr marL="2519680" indent="0">
              <a:buNone/>
              <a:defRPr sz="1100"/>
            </a:lvl6pPr>
            <a:lvl7pPr marL="3023870" indent="0">
              <a:buNone/>
              <a:defRPr sz="1100"/>
            </a:lvl7pPr>
            <a:lvl8pPr marL="3527425" indent="0">
              <a:buNone/>
              <a:defRPr sz="1100"/>
            </a:lvl8pPr>
            <a:lvl9pPr marL="4031615" indent="0">
              <a:buNone/>
              <a:defRPr sz="11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1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007745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95" indent="-252095" algn="l" defTabSz="1007745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5" kern="1200">
          <a:solidFill>
            <a:schemeClr val="tx1"/>
          </a:solidFill>
          <a:latin typeface="+mn-lt"/>
          <a:ea typeface="+mn-ea"/>
          <a:cs typeface="+mn-cs"/>
        </a:defRPr>
      </a:lvl1pPr>
      <a:lvl2pPr marL="75565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2pPr>
      <a:lvl3pPr marL="125984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3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267585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771775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275965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77952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283710" indent="-252095" algn="l" defTabSz="1007745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19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774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193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12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1968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3870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742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1615" algn="l" defTabSz="1007745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2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49960" rtl="0" eaLnBrk="1" latinLnBrk="0" hangingPunct="1">
        <a:lnSpc>
          <a:spcPct val="90000"/>
        </a:lnSpc>
        <a:spcBef>
          <a:spcPct val="0"/>
        </a:spcBef>
        <a:buNone/>
        <a:defRPr sz="45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490" indent="-237490" algn="l" defTabSz="949960" rtl="0" eaLnBrk="1" latinLnBrk="0" hangingPunct="1">
        <a:lnSpc>
          <a:spcPct val="90000"/>
        </a:lnSpc>
        <a:spcBef>
          <a:spcPts val="1040"/>
        </a:spcBef>
        <a:buFont typeface="Arial" panose="020B0604020202020204" pitchFamily="34" charset="0"/>
        <a:buChar char="•"/>
        <a:defRPr sz="2910" kern="1200">
          <a:solidFill>
            <a:schemeClr val="tx1"/>
          </a:solidFill>
          <a:latin typeface="+mn-lt"/>
          <a:ea typeface="+mn-ea"/>
          <a:cs typeface="+mn-cs"/>
        </a:defRPr>
      </a:lvl1pPr>
      <a:lvl2pPr marL="712470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2495" kern="1200">
          <a:solidFill>
            <a:schemeClr val="tx1"/>
          </a:solidFill>
          <a:latin typeface="+mn-lt"/>
          <a:ea typeface="+mn-ea"/>
          <a:cs typeface="+mn-cs"/>
        </a:defRPr>
      </a:lvl2pPr>
      <a:lvl3pPr marL="1187450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2080" kern="1200">
          <a:solidFill>
            <a:schemeClr val="tx1"/>
          </a:solidFill>
          <a:latin typeface="+mn-lt"/>
          <a:ea typeface="+mn-ea"/>
          <a:cs typeface="+mn-cs"/>
        </a:defRPr>
      </a:lvl3pPr>
      <a:lvl4pPr marL="166306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4pPr>
      <a:lvl5pPr marL="213804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5pPr>
      <a:lvl6pPr marL="261302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6pPr>
      <a:lvl7pPr marL="308800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7pPr>
      <a:lvl8pPr marL="356298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8pPr>
      <a:lvl9pPr marL="4037965" indent="-237490" algn="l" defTabSz="949960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1pPr>
      <a:lvl2pPr marL="474980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2pPr>
      <a:lvl3pPr marL="949960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3pPr>
      <a:lvl4pPr marL="1424940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4pPr>
      <a:lvl5pPr marL="190055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5pPr>
      <a:lvl6pPr marL="237553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6pPr>
      <a:lvl7pPr marL="285051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7pPr>
      <a:lvl8pPr marL="332549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8pPr>
      <a:lvl9pPr marL="3800475" algn="l" defTabSz="949960" rtl="0" eaLnBrk="1" latinLnBrk="0" hangingPunct="1">
        <a:defRPr sz="18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7.png"/><Relationship Id="rId7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5064" y="-165407"/>
            <a:ext cx="9221689" cy="1461188"/>
          </a:xfrm>
        </p:spPr>
        <p:txBody>
          <a:bodyPr/>
          <a:lstStyle/>
          <a:p>
            <a:r>
              <a:rPr lang="en-US" altLang="de-DE" dirty="0" err="1">
                <a:latin typeface="TT Fors Bold" panose="020B0003030001020000" pitchFamily="34" charset="0"/>
                <a:sym typeface="+mn-ea"/>
              </a:rPr>
              <a:t>Упатства за печатење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5064" y="2012414"/>
            <a:ext cx="5232599" cy="4796544"/>
          </a:xfrm>
        </p:spPr>
        <p:txBody>
          <a:bodyPr>
            <a:normAutofit lnSpcReduction="10000"/>
          </a:bodyPr>
          <a:lstStyle/>
          <a:p>
            <a:r>
              <a:rPr lang="de-DE" sz="2400" dirty="0">
                <a:latin typeface="TT Fors" panose="020B0003030001020000" pitchFamily="34" charset="0"/>
              </a:rPr>
              <a:t>Main </a:t>
            </a:r>
            <a:r>
              <a:rPr lang="de-DE" sz="2400" dirty="0" err="1">
                <a:latin typeface="TT Fors" panose="020B0003030001020000" pitchFamily="34" charset="0"/>
              </a:rPr>
              <a:t>Instructions</a:t>
            </a:r>
            <a:r>
              <a:rPr lang="de-DE" sz="2400" dirty="0">
                <a:latin typeface="TT Fors" panose="020B0003030001020000" pitchFamily="34" charset="0"/>
              </a:rPr>
              <a:t>: Print </a:t>
            </a:r>
            <a:r>
              <a:rPr lang="de-DE" sz="2400" dirty="0" err="1">
                <a:latin typeface="TT Fors" panose="020B0003030001020000" pitchFamily="34" charset="0"/>
              </a:rPr>
              <a:t>page</a:t>
            </a:r>
            <a:r>
              <a:rPr lang="de-DE" sz="2400" dirty="0">
                <a:latin typeface="TT Fors" panose="020B0003030001020000" pitchFamily="34" charset="0"/>
              </a:rPr>
              <a:t> 2 on an A4 </a:t>
            </a:r>
            <a:r>
              <a:rPr lang="de-DE" sz="2400" dirty="0" err="1">
                <a:latin typeface="TT Fors" panose="020B0003030001020000" pitchFamily="34" charset="0"/>
              </a:rPr>
              <a:t>sheet</a:t>
            </a:r>
            <a:endParaRPr lang="de-DE" sz="2400" dirty="0">
              <a:latin typeface="TT Fors" panose="020B0003030001020000" pitchFamily="34" charset="0"/>
            </a:endParaRPr>
          </a:p>
          <a:p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Упатства за деловите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: </a:t>
            </a:r>
            <a:endParaRPr lang="de-DE" sz="2400" dirty="0">
              <a:latin typeface="TT Fors" panose="020B0003030001020000" pitchFamily="34" charset="0"/>
            </a:endParaRPr>
          </a:p>
          <a:p>
            <a:pPr lvl="1"/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Печатете стр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. 3-</a:t>
            </a:r>
            <a:r>
              <a:rPr lang="" altLang="de-DE" sz="2400" dirty="0">
                <a:latin typeface="TT Fors" panose="020B0003030001020000" pitchFamily="34" charset="0"/>
                <a:sym typeface="+mn-ea"/>
              </a:rPr>
              <a:t>10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 </a:t>
            </a:r>
            <a:r>
              <a:rPr lang="en-US" altLang="de-DE" sz="2400" dirty="0" err="1">
                <a:latin typeface="TT Fors" panose="020B0003030001020000" pitchFamily="34" charset="0"/>
                <a:sym typeface="+mn-ea"/>
              </a:rPr>
              <a:t>користејќи две слики на една страница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, </a:t>
            </a:r>
            <a:r>
              <a:rPr lang="en-US" altLang="de-DE" sz="2400" dirty="0" err="1">
                <a:latin typeface="TT Fors" panose="020B0003030001020000" pitchFamily="34" charset="0"/>
                <a:sym typeface="+mn-ea"/>
              </a:rPr>
              <a:t>не двострано</a:t>
            </a:r>
            <a:endParaRPr lang="de-DE" sz="2400" dirty="0">
              <a:latin typeface="TT Fors" panose="020B0003030001020000" pitchFamily="34" charset="0"/>
            </a:endParaRPr>
          </a:p>
          <a:p>
            <a:pPr lvl="1"/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Печатете на дебела хартија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 (</a:t>
            </a:r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пр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. 250 </a:t>
            </a:r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г.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)</a:t>
            </a:r>
            <a:endParaRPr lang="de-DE" sz="2400" dirty="0">
              <a:latin typeface="TT Fors" panose="020B0003030001020000" pitchFamily="34" charset="0"/>
            </a:endParaRPr>
          </a:p>
          <a:p>
            <a:pPr lvl="1"/>
            <a:r>
              <a:rPr lang="en-US" altLang="de-DE" sz="2400" dirty="0" err="1">
                <a:latin typeface="TT Fors" panose="020B0003030001020000" pitchFamily="34" charset="0"/>
                <a:sym typeface="+mn-ea"/>
              </a:rPr>
              <a:t>Превиткајте ги знаците на половина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 </a:t>
            </a:r>
            <a:r>
              <a:rPr lang="en-US" altLang="de-DE" sz="2400" dirty="0" err="1">
                <a:latin typeface="TT Fors" panose="020B0003030001020000" pitchFamily="34" charset="0"/>
                <a:sym typeface="+mn-ea"/>
              </a:rPr>
              <a:t>и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 (</a:t>
            </a:r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опционално исечете ги маргините од печатачот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)</a:t>
            </a:r>
            <a:endParaRPr lang="de-DE" sz="2400" dirty="0">
              <a:latin typeface="TT Fors" panose="020B0003030001020000" pitchFamily="34" charset="0"/>
            </a:endParaRPr>
          </a:p>
          <a:p>
            <a:pPr lvl="1"/>
            <a:r>
              <a:rPr lang="en-US" altLang="de-DE" sz="2400" dirty="0" err="1">
                <a:latin typeface="TT Fors" panose="020B0003030001020000" pitchFamily="34" charset="0"/>
                <a:sym typeface="+mn-ea"/>
              </a:rPr>
              <a:t>резултатот се превиткани знаци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.</a:t>
            </a:r>
            <a:endParaRPr lang="de-DE" sz="2400" dirty="0">
              <a:latin typeface="TT Fors" panose="020B0003030001020000" pitchFamily="34" charset="0"/>
            </a:endParaRPr>
          </a:p>
          <a:p>
            <a:pPr marL="0" indent="0">
              <a:buNone/>
            </a:pPr>
            <a:endParaRPr lang="de-DE" sz="2400" dirty="0">
              <a:latin typeface="TT Fors" panose="020B0003030001020000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6186" y="990600"/>
            <a:ext cx="4294961" cy="287066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7042150" y="1631950"/>
            <a:ext cx="1308100" cy="3302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270750" y="2136300"/>
            <a:ext cx="584200" cy="21807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035006" y="2365730"/>
            <a:ext cx="1235744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652878" y="2932109"/>
            <a:ext cx="617872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697328" y="3662776"/>
            <a:ext cx="2224422" cy="147641"/>
          </a:xfrm>
          <a:prstGeom prst="rect">
            <a:avLst/>
          </a:prstGeom>
          <a:solidFill>
            <a:srgbClr val="BB244A"/>
          </a:solidFill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SORRY, </a:t>
            </a:r>
            <a:r>
              <a:rPr lang="de-DE" sz="800" dirty="0" err="1"/>
              <a:t>only</a:t>
            </a:r>
            <a:r>
              <a:rPr lang="de-DE" sz="800" dirty="0"/>
              <a:t> in German!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2963534" y="4315326"/>
            <a:ext cx="6488698" cy="64886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4285" y="-802393"/>
            <a:ext cx="3326219" cy="3332517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1638808" y="3645699"/>
            <a:ext cx="6328481" cy="3784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Кој може да стане медицинска сестра, а кој инженер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? </a:t>
            </a:r>
            <a:r>
              <a:rPr lang="en-US" alt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Ние мислиме: Сè е можно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! Само твојот личен избор </a:t>
            </a:r>
            <a:r>
              <a:rPr lang="" alt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е важен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. </a:t>
            </a:r>
            <a:r>
              <a:rPr lang="en-US" alt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Сите ние сме многу повеќе од бариерите, улогите и стереотипите што општеството ни ги доделило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.</a:t>
            </a:r>
            <a:b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</a:br>
            <a:r>
              <a:rPr lang="en-US" alt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Затоа, не дозволувајте ништо да ве запре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!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064736">
            <a:off x="7888918" y="2913968"/>
            <a:ext cx="2564280" cy="239332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6474" y="5494019"/>
            <a:ext cx="1195683" cy="1392843"/>
          </a:xfrm>
          <a:prstGeom prst="rect">
            <a:avLst/>
          </a:prstGeom>
        </p:spPr>
      </p:pic>
      <p:sp>
        <p:nvSpPr>
          <p:cNvPr id="10" name="Textfeld 3"/>
          <p:cNvSpPr txBox="1"/>
          <p:nvPr/>
        </p:nvSpPr>
        <p:spPr>
          <a:xfrm>
            <a:off x="2783840" y="6886575"/>
            <a:ext cx="6323965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" dirty="0" err="1">
                <a:solidFill>
                  <a:srgbClr val="BB244A"/>
                </a:solidFill>
                <a:latin typeface="TT Fors Bold" panose="020B0003030001020000" pitchFamily="34" charset="0"/>
              </a:rPr>
              <a:t>СОЗДАВАЈТЕ ЛУЃЕ ВОН СТЕРЕОТИПИТЕ!</a:t>
            </a:r>
            <a:endParaRPr kumimoji="0" lang="" sz="1800" b="0" i="0" u="none" strike="noStrike" kern="1200" cap="none" spc="0" normalizeH="0" baseline="0" noProof="0" dirty="0" err="1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sp>
        <p:nvSpPr>
          <p:cNvPr id="2" name="Rechteck 8">
            <a:extLst>
              <a:ext uri="{FF2B5EF4-FFF2-40B4-BE49-F238E27FC236}">
                <a16:creationId xmlns:a16="http://schemas.microsoft.com/office/drawing/2014/main" id="{A2F84AAB-A6F8-F9DF-BE99-CD65ADD5208B}"/>
              </a:ext>
            </a:extLst>
          </p:cNvPr>
          <p:cNvSpPr/>
          <p:nvPr/>
        </p:nvSpPr>
        <p:spPr>
          <a:xfrm>
            <a:off x="8229604" y="2981020"/>
            <a:ext cx="20035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de-DE" sz="1400" b="1" dirty="0">
                <a:solidFill>
                  <a:srgbClr val="BB244A"/>
                </a:solidFill>
                <a:latin typeface="TT Fors" panose="020B0003030001020000" pitchFamily="34" charset="0"/>
              </a:rPr>
              <a:t>Начин на размислување</a:t>
            </a:r>
            <a:r>
              <a:rPr lang="de-DE" sz="1400" b="1" dirty="0">
                <a:solidFill>
                  <a:srgbClr val="BB244A"/>
                </a:solidFill>
                <a:latin typeface="TT Fors" panose="020B0003030001020000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altLang="de-DE" sz="1400" b="1" dirty="0">
                <a:solidFill>
                  <a:srgbClr val="BB244A"/>
                </a:solidFill>
                <a:latin typeface="TT Fors" panose="020B0003030001020000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en-US" sz="1400" dirty="0">
                <a:solidFill>
                  <a:srgbClr val="BB244A"/>
                </a:solidFill>
                <a:latin typeface="TT Fors" panose="020B0003030001020000" pitchFamily="34" charset="0"/>
              </a:rPr>
              <a:t>Надминувањето на родовите клишеа е неопходно ако сакате да го пронајдете својот вистински пат.</a:t>
            </a:r>
            <a:endParaRPr lang="en-US" altLang="en-US" sz="1400" dirty="0">
              <a:solidFill>
                <a:srgbClr val="BB244A"/>
              </a:solidFill>
              <a:latin typeface="TT Fors" panose="020B0003030001020000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42A0B7-07C4-0791-34C5-4EF88E9DF83A}"/>
              </a:ext>
            </a:extLst>
          </p:cNvPr>
          <p:cNvSpPr txBox="1"/>
          <p:nvPr/>
        </p:nvSpPr>
        <p:spPr>
          <a:xfrm>
            <a:off x="847955" y="733656"/>
            <a:ext cx="5384165" cy="235590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 rtl="0">
              <a:lnSpc>
                <a:spcPts val="5400"/>
              </a:lnSpc>
            </a:pPr>
            <a:r>
              <a:rPr lang="ru-RU" altLang="en-US" sz="5400" b="1" dirty="0">
                <a:solidFill>
                  <a:srgbClr val="6BCBDE"/>
                </a:solidFill>
                <a:latin typeface="TT Fors Bold" panose="020B0003030001020000" pitchFamily="34" charset="0"/>
              </a:rPr>
              <a:t>Различни занимања за различни луѓе</a:t>
            </a:r>
            <a:endParaRPr lang="en-US" sz="5400" b="1" dirty="0">
              <a:solidFill>
                <a:srgbClr val="6BCBDE"/>
              </a:solidFill>
              <a:latin typeface="TT Fors Bold" panose="020B0003030001020000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6" name="TextBox 4"/>
          <p:cNvSpPr txBox="1"/>
          <p:nvPr/>
        </p:nvSpPr>
        <p:spPr>
          <a:xfrm>
            <a:off x="3769014" y="924572"/>
            <a:ext cx="6267355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600" dirty="0">
                <a:solidFill>
                  <a:srgbClr val="BB244A"/>
                </a:solidFill>
                <a:latin typeface="TT Fors Bold" panose="020B0003030001020000" pitchFamily="34" charset="0"/>
              </a:rPr>
              <a:t>Сите земете си по еден лист</a:t>
            </a:r>
            <a:r>
              <a:rPr lang="en-US" sz="36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" altLang="en-US" sz="3600" dirty="0">
                <a:solidFill>
                  <a:srgbClr val="BB244A"/>
                </a:solidFill>
                <a:latin typeface="TT Fors Bold" panose="020B0003030001020000" pitchFamily="34" charset="0"/>
              </a:rPr>
              <a:t>на кој пишува </a:t>
            </a:r>
            <a:r>
              <a:rPr lang="en-US" altLang="en-US" sz="3600" dirty="0">
                <a:solidFill>
                  <a:srgbClr val="BB244A"/>
                </a:solidFill>
                <a:latin typeface="TT Fors Bold" panose="020B0003030001020000" pitchFamily="34" charset="0"/>
              </a:rPr>
              <a:t>„различна кариера“</a:t>
            </a:r>
            <a:r>
              <a:rPr lang="en-US" sz="3600" dirty="0">
                <a:solidFill>
                  <a:srgbClr val="BB244A"/>
                </a:solidFill>
                <a:latin typeface="TT Fors Bold" panose="020B0003030001020000" pitchFamily="34" charset="0"/>
              </a:rPr>
              <a:t>. </a:t>
            </a:r>
            <a:r>
              <a:rPr lang="en-US" altLang="en-US" sz="3600" dirty="0">
                <a:solidFill>
                  <a:srgbClr val="BB244A"/>
                </a:solidFill>
                <a:latin typeface="TT Fors Bold" panose="020B0003030001020000" pitchFamily="34" charset="0"/>
              </a:rPr>
              <a:t>Потоа, секој </a:t>
            </a:r>
            <a:r>
              <a:rPr lang="en-US" altLang="en-US" sz="3600" dirty="0">
                <a:solidFill>
                  <a:srgbClr val="BB244A"/>
                </a:solidFill>
                <a:latin typeface="TT Fors Bold" panose="020B0003030001020000" pitchFamily="34" charset="0"/>
                <a:sym typeface="+mn-ea"/>
              </a:rPr>
              <a:t>од шпилот</a:t>
            </a:r>
            <a:r>
              <a:rPr lang="" altLang="en-US" sz="3600" dirty="0">
                <a:solidFill>
                  <a:srgbClr val="BB244A"/>
                </a:solidFill>
                <a:latin typeface="TT Fors Bold" panose="020B0003030001020000" pitchFamily="34" charset="0"/>
                <a:sym typeface="+mn-ea"/>
              </a:rPr>
              <a:t> </a:t>
            </a:r>
            <a:r>
              <a:rPr lang="en-US" altLang="en-US" sz="3600" dirty="0">
                <a:solidFill>
                  <a:srgbClr val="BB244A"/>
                </a:solidFill>
                <a:latin typeface="TT Fors Bold" panose="020B0003030001020000" pitchFamily="34" charset="0"/>
              </a:rPr>
              <a:t>тајно извлекува 2 карти</a:t>
            </a:r>
            <a:r>
              <a:rPr lang="" altLang="en-US" sz="3600" dirty="0">
                <a:solidFill>
                  <a:srgbClr val="BB244A"/>
                </a:solidFill>
                <a:latin typeface="TT Fors Bold" panose="020B0003030001020000" pitchFamily="34" charset="0"/>
              </a:rPr>
              <a:t>чки</a:t>
            </a:r>
            <a:r>
              <a:rPr lang="en-US" altLang="en-US" sz="3600" dirty="0">
                <a:solidFill>
                  <a:srgbClr val="BB244A"/>
                </a:solidFill>
                <a:latin typeface="TT Fors Bold" panose="020B0003030001020000" pitchFamily="34" charset="0"/>
              </a:rPr>
              <a:t> со глави</a:t>
            </a:r>
            <a:r>
              <a:rPr lang="en-US" sz="3600" dirty="0">
                <a:solidFill>
                  <a:srgbClr val="BB244A"/>
                </a:solidFill>
                <a:latin typeface="TT Fors Bold" panose="020B0003030001020000" pitchFamily="34" charset="0"/>
              </a:rPr>
              <a:t>:</a:t>
            </a:r>
          </a:p>
          <a:p>
            <a:endParaRPr lang="en-US" sz="40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  <a:p>
            <a:endParaRPr lang="en-US" sz="44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1028960" y="1292361"/>
            <a:ext cx="16804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b="1" dirty="0">
                <a:solidFill>
                  <a:srgbClr val="BB244A"/>
                </a:solidFill>
                <a:latin typeface="TT Fors Bold" panose="020B0003030001020000" pitchFamily="34" charset="0"/>
              </a:rPr>
              <a:t>1</a:t>
            </a:r>
            <a:endParaRPr lang="en-US" sz="115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530114" y="4796008"/>
            <a:ext cx="5450523" cy="2553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3200" dirty="0">
                <a:solidFill>
                  <a:srgbClr val="BB244A"/>
                </a:solidFill>
                <a:latin typeface="TT Fors" panose="020B0003030001020000" pitchFamily="34" charset="0"/>
              </a:rPr>
              <a:t>Сега нацртајте глава </a:t>
            </a:r>
            <a:r>
              <a:rPr lang="" altLang="en-US" sz="3200" dirty="0">
                <a:solidFill>
                  <a:srgbClr val="BB244A"/>
                </a:solidFill>
                <a:latin typeface="TT Fors" panose="020B0003030001020000" pitchFamily="34" charset="0"/>
              </a:rPr>
              <a:t>на човек </a:t>
            </a:r>
            <a:r>
              <a:rPr lang="en-US" altLang="en-US" sz="3200" dirty="0">
                <a:solidFill>
                  <a:srgbClr val="BB244A"/>
                </a:solidFill>
                <a:latin typeface="TT Fors" panose="020B0003030001020000" pitchFamily="34" charset="0"/>
              </a:rPr>
              <a:t>со цртите од картичките, без другите да видат.</a:t>
            </a:r>
            <a:r>
              <a:rPr lang="en-US" sz="32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altLang="en-US" sz="3200" dirty="0">
                <a:solidFill>
                  <a:srgbClr val="BB244A"/>
                </a:solidFill>
                <a:latin typeface="TT Fors" panose="020B0003030001020000" pitchFamily="34" charset="0"/>
              </a:rPr>
              <a:t>Превиткајте</a:t>
            </a:r>
            <a:r>
              <a:rPr lang="en-US" sz="3200" dirty="0">
                <a:solidFill>
                  <a:srgbClr val="BB244A"/>
                </a:solidFill>
                <a:latin typeface="TT Fors" panose="020B0003030001020000" pitchFamily="34" charset="0"/>
              </a:rPr>
              <a:t>.</a:t>
            </a:r>
          </a:p>
        </p:txBody>
      </p:sp>
      <p:sp>
        <p:nvSpPr>
          <p:cNvPr id="9" name="Gleichschenkliges Dreieck 8"/>
          <p:cNvSpPr/>
          <p:nvPr/>
        </p:nvSpPr>
        <p:spPr>
          <a:xfrm>
            <a:off x="8544677" y="5270225"/>
            <a:ext cx="124696" cy="766618"/>
          </a:xfrm>
          <a:prstGeom prst="triangl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: gebogen 9"/>
          <p:cNvSpPr/>
          <p:nvPr/>
        </p:nvSpPr>
        <p:spPr>
          <a:xfrm>
            <a:off x="8140299" y="4608945"/>
            <a:ext cx="663978" cy="766618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5844413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52766">
            <a:off x="6309345" y="4304398"/>
            <a:ext cx="1979131" cy="2878354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81212">
            <a:off x="8696113" y="5173462"/>
            <a:ext cx="1745577" cy="1799453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655" y="3519171"/>
            <a:ext cx="923837" cy="5449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03967" y="4064280"/>
            <a:ext cx="936239" cy="5449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0">
            <a:extLst>
              <a:ext uri="{FF2B5EF4-FFF2-40B4-BE49-F238E27FC236}">
                <a16:creationId xmlns:a16="http://schemas.microsoft.com/office/drawing/2014/main" id="{522DB42F-4518-CF96-111F-6FAD25AA4B84}"/>
              </a:ext>
            </a:extLst>
          </p:cNvPr>
          <p:cNvSpPr/>
          <p:nvPr/>
        </p:nvSpPr>
        <p:spPr>
          <a:xfrm>
            <a:off x="3448833" y="2990368"/>
            <a:ext cx="6571210" cy="2148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227" dirty="0">
                <a:solidFill>
                  <a:srgbClr val="BB244A"/>
                </a:solidFill>
                <a:latin typeface="TT Fors" panose="020B0003030001020000" pitchFamily="34" charset="0"/>
              </a:rPr>
              <a:t>Земете две картички со тела и повторно цртајте во тајност</a:t>
            </a:r>
            <a:r>
              <a:rPr lang="en-US" sz="2227" dirty="0">
                <a:solidFill>
                  <a:srgbClr val="BB244A"/>
                </a:solidFill>
                <a:latin typeface="TT Fors" panose="020B0003030001020000" pitchFamily="34" charset="0"/>
              </a:rPr>
              <a:t>. </a:t>
            </a:r>
            <a:endParaRPr lang="mk-MK" sz="2227" dirty="0">
              <a:solidFill>
                <a:srgbClr val="BB244A"/>
              </a:solidFill>
              <a:latin typeface="TT Fors" panose="020B0003030001020000" pitchFamily="34" charset="0"/>
            </a:endParaRPr>
          </a:p>
          <a:p>
            <a:br>
              <a:rPr lang="en-US" sz="2227" dirty="0">
                <a:solidFill>
                  <a:srgbClr val="BB244A"/>
                </a:solidFill>
                <a:latin typeface="TT Fors" panose="020B0003030001020000" pitchFamily="34" charset="0"/>
              </a:rPr>
            </a:br>
            <a:r>
              <a:rPr lang="en-US" altLang="en-US" sz="2227" dirty="0">
                <a:solidFill>
                  <a:srgbClr val="BB244A"/>
                </a:solidFill>
                <a:latin typeface="TT Fors" panose="020B0003030001020000" pitchFamily="34" charset="0"/>
              </a:rPr>
              <a:t>Потоа повторно подајте го листот превиткан и преминете на картичката со стапала и нозе како последен чекор.</a:t>
            </a:r>
          </a:p>
        </p:txBody>
      </p:sp>
      <p:sp>
        <p:nvSpPr>
          <p:cNvPr id="5" name="Gleichschenkliges Dreieck 8">
            <a:extLst>
              <a:ext uri="{FF2B5EF4-FFF2-40B4-BE49-F238E27FC236}">
                <a16:creationId xmlns:a16="http://schemas.microsoft.com/office/drawing/2014/main" id="{668F91AF-1042-3920-A434-2E8891ED5C5F}"/>
              </a:ext>
            </a:extLst>
          </p:cNvPr>
          <p:cNvSpPr/>
          <p:nvPr/>
        </p:nvSpPr>
        <p:spPr>
          <a:xfrm>
            <a:off x="7754565" y="5639378"/>
            <a:ext cx="99200" cy="609872"/>
          </a:xfrm>
          <a:prstGeom prst="triangl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32"/>
          </a:p>
        </p:txBody>
      </p:sp>
      <p:sp>
        <p:nvSpPr>
          <p:cNvPr id="13" name="Parallelogramm 3">
            <a:extLst>
              <a:ext uri="{FF2B5EF4-FFF2-40B4-BE49-F238E27FC236}">
                <a16:creationId xmlns:a16="http://schemas.microsoft.com/office/drawing/2014/main" id="{8AD7E605-FB20-448D-2314-70B4F3AB9C76}"/>
              </a:ext>
            </a:extLst>
          </p:cNvPr>
          <p:cNvSpPr/>
          <p:nvPr/>
        </p:nvSpPr>
        <p:spPr>
          <a:xfrm rot="21219785">
            <a:off x="7642591" y="6169297"/>
            <a:ext cx="1549476" cy="585243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32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4BB26DE-5413-7A5B-9488-33C309501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94676" y="918298"/>
            <a:ext cx="2447548" cy="2452183"/>
          </a:xfrm>
          <a:prstGeom prst="rect">
            <a:avLst/>
          </a:prstGeom>
        </p:spPr>
      </p:pic>
      <p:sp>
        <p:nvSpPr>
          <p:cNvPr id="15" name="TextBox 4">
            <a:extLst>
              <a:ext uri="{FF2B5EF4-FFF2-40B4-BE49-F238E27FC236}">
                <a16:creationId xmlns:a16="http://schemas.microsoft.com/office/drawing/2014/main" id="{C6A03609-ECE9-8CF3-A490-875DD4C4F6DC}"/>
              </a:ext>
            </a:extLst>
          </p:cNvPr>
          <p:cNvSpPr txBox="1"/>
          <p:nvPr/>
        </p:nvSpPr>
        <p:spPr>
          <a:xfrm>
            <a:off x="3448833" y="1067082"/>
            <a:ext cx="5640862" cy="1561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182" dirty="0">
                <a:solidFill>
                  <a:srgbClr val="BB244A"/>
                </a:solidFill>
                <a:latin typeface="TT Fors Bold" panose="020B0003030001020000" pitchFamily="34" charset="0"/>
              </a:rPr>
              <a:t>Подајте го листот на лицето до вас. Делот со главата е превиткан и невидлив</a:t>
            </a:r>
            <a:r>
              <a:rPr lang="en-US" sz="3182" dirty="0">
                <a:solidFill>
                  <a:srgbClr val="BB244A"/>
                </a:solidFill>
                <a:latin typeface="TT Fors Bold" panose="020B0003030001020000" pitchFamily="34" charset="0"/>
              </a:rPr>
              <a:t>. </a:t>
            </a:r>
            <a:endParaRPr lang="en-US" sz="3182" dirty="0">
              <a:solidFill>
                <a:srgbClr val="BB244A"/>
              </a:solidFill>
              <a:latin typeface="TT Fors" panose="020B0003030001020000" pitchFamily="34" charset="0"/>
            </a:endParaRPr>
          </a:p>
        </p:txBody>
      </p:sp>
      <p:sp>
        <p:nvSpPr>
          <p:cNvPr id="21" name="TextBox 4">
            <a:extLst>
              <a:ext uri="{FF2B5EF4-FFF2-40B4-BE49-F238E27FC236}">
                <a16:creationId xmlns:a16="http://schemas.microsoft.com/office/drawing/2014/main" id="{ABBC3E08-B1A0-B5A3-7E03-C26365F9DEC8}"/>
              </a:ext>
            </a:extLst>
          </p:cNvPr>
          <p:cNvSpPr txBox="1"/>
          <p:nvPr/>
        </p:nvSpPr>
        <p:spPr>
          <a:xfrm>
            <a:off x="1070106" y="1411239"/>
            <a:ext cx="1452248" cy="1500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9148" b="1" dirty="0">
                <a:solidFill>
                  <a:srgbClr val="BB244A"/>
                </a:solidFill>
                <a:latin typeface="TT Fors Bold" panose="020B0003030001020000" pitchFamily="34" charset="0"/>
              </a:rPr>
              <a:t>2</a:t>
            </a:r>
            <a:endParaRPr lang="en-US" sz="9148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  <p:sp>
        <p:nvSpPr>
          <p:cNvPr id="22" name="Gleichschenkliges Dreieck 7">
            <a:extLst>
              <a:ext uri="{FF2B5EF4-FFF2-40B4-BE49-F238E27FC236}">
                <a16:creationId xmlns:a16="http://schemas.microsoft.com/office/drawing/2014/main" id="{AAC8E82F-D0DB-37DA-C920-7594972C47AD}"/>
              </a:ext>
            </a:extLst>
          </p:cNvPr>
          <p:cNvSpPr/>
          <p:nvPr/>
        </p:nvSpPr>
        <p:spPr>
          <a:xfrm>
            <a:off x="5994332" y="5350452"/>
            <a:ext cx="99200" cy="609872"/>
          </a:xfrm>
          <a:prstGeom prst="triangl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32"/>
          </a:p>
        </p:txBody>
      </p:sp>
      <p:sp>
        <p:nvSpPr>
          <p:cNvPr id="23" name="Pfeil: gebogen 9">
            <a:extLst>
              <a:ext uri="{FF2B5EF4-FFF2-40B4-BE49-F238E27FC236}">
                <a16:creationId xmlns:a16="http://schemas.microsoft.com/office/drawing/2014/main" id="{0DC9E3FA-7FEB-B78E-27E7-99EF79F77DB6}"/>
              </a:ext>
            </a:extLst>
          </p:cNvPr>
          <p:cNvSpPr/>
          <p:nvPr/>
        </p:nvSpPr>
        <p:spPr>
          <a:xfrm rot="21045799">
            <a:off x="7430793" y="5120824"/>
            <a:ext cx="528218" cy="609872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5844413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32">
              <a:solidFill>
                <a:schemeClr val="tx1"/>
              </a:solidFill>
            </a:endParaRPr>
          </a:p>
        </p:txBody>
      </p:sp>
      <p:pic>
        <p:nvPicPr>
          <p:cNvPr id="24" name="Grafik 16">
            <a:extLst>
              <a:ext uri="{FF2B5EF4-FFF2-40B4-BE49-F238E27FC236}">
                <a16:creationId xmlns:a16="http://schemas.microsoft.com/office/drawing/2014/main" id="{86EF5169-8316-9B3F-336C-F2DF7BE38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81212">
            <a:off x="6102804" y="5268151"/>
            <a:ext cx="1388668" cy="1431528"/>
          </a:xfrm>
          <a:prstGeom prst="rect">
            <a:avLst/>
          </a:prstGeom>
        </p:spPr>
      </p:pic>
      <p:pic>
        <p:nvPicPr>
          <p:cNvPr id="25" name="Grafik 15">
            <a:extLst>
              <a:ext uri="{FF2B5EF4-FFF2-40B4-BE49-F238E27FC236}">
                <a16:creationId xmlns:a16="http://schemas.microsoft.com/office/drawing/2014/main" id="{BFA9F6AC-4EB5-880D-9AC5-BDD92A3058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64644">
            <a:off x="7832978" y="5605469"/>
            <a:ext cx="1361873" cy="696640"/>
          </a:xfrm>
          <a:prstGeom prst="rect">
            <a:avLst/>
          </a:prstGeom>
        </p:spPr>
      </p:pic>
      <p:pic>
        <p:nvPicPr>
          <p:cNvPr id="26" name="Grafik 11">
            <a:extLst>
              <a:ext uri="{FF2B5EF4-FFF2-40B4-BE49-F238E27FC236}">
                <a16:creationId xmlns:a16="http://schemas.microsoft.com/office/drawing/2014/main" id="{A5A49553-3613-4E47-5F1E-9B3C00F2C1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989" y="4433311"/>
            <a:ext cx="992655" cy="58709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Grafik 17">
            <a:extLst>
              <a:ext uri="{FF2B5EF4-FFF2-40B4-BE49-F238E27FC236}">
                <a16:creationId xmlns:a16="http://schemas.microsoft.com/office/drawing/2014/main" id="{EFB7FD96-BA85-C996-A196-78BEE42258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42445" y="4908624"/>
            <a:ext cx="992657" cy="59326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8" name="Grafik 18">
            <a:extLst>
              <a:ext uri="{FF2B5EF4-FFF2-40B4-BE49-F238E27FC236}">
                <a16:creationId xmlns:a16="http://schemas.microsoft.com/office/drawing/2014/main" id="{72A65A15-26BB-3E16-1A5C-6463497B1A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64741" y="5428363"/>
            <a:ext cx="1065841" cy="6155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9" name="Grafik 19">
            <a:extLst>
              <a:ext uri="{FF2B5EF4-FFF2-40B4-BE49-F238E27FC236}">
                <a16:creationId xmlns:a16="http://schemas.microsoft.com/office/drawing/2014/main" id="{F736CBC7-E531-3C7E-D6B7-EC09F79435B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49100" y="5834953"/>
            <a:ext cx="1065842" cy="62696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6" name="TextBox 4"/>
          <p:cNvSpPr txBox="1"/>
          <p:nvPr/>
        </p:nvSpPr>
        <p:spPr>
          <a:xfrm>
            <a:off x="3421443" y="542369"/>
            <a:ext cx="7090652" cy="6523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5000" dirty="0">
                <a:solidFill>
                  <a:srgbClr val="BB244A"/>
                </a:solidFill>
                <a:latin typeface="TT Fors Bold" panose="020B0003030001020000" pitchFamily="34" charset="0"/>
              </a:rPr>
              <a:t>Одвиткајте ја кариерата</a:t>
            </a:r>
            <a:r>
              <a:rPr lang="en-US" sz="5000" dirty="0">
                <a:solidFill>
                  <a:srgbClr val="BB244A"/>
                </a:solidFill>
                <a:latin typeface="TT Fors Bold" panose="020B0003030001020000" pitchFamily="34" charset="0"/>
              </a:rPr>
              <a:t>!</a:t>
            </a:r>
          </a:p>
          <a:p>
            <a:endParaRPr lang="en-US" sz="5000" dirty="0">
              <a:solidFill>
                <a:srgbClr val="BB244A"/>
              </a:solidFill>
              <a:latin typeface="TT Fors Bold" panose="020B0003030001020000" pitchFamily="34" charset="0"/>
            </a:endParaRPr>
          </a:p>
          <a:p>
            <a:r>
              <a:rPr lang="en-US" altLang="en-US" sz="2800" dirty="0">
                <a:solidFill>
                  <a:srgbClr val="BB244A"/>
                </a:solidFill>
                <a:latin typeface="TT Fors" panose="020B0003030001020000" pitchFamily="34" charset="0"/>
              </a:rPr>
              <a:t>Погледн</a:t>
            </a:r>
            <a:r>
              <a:rPr lang="" altLang="en-US" sz="2800" dirty="0">
                <a:solidFill>
                  <a:srgbClr val="BB244A"/>
                </a:solidFill>
                <a:latin typeface="TT Fors" panose="020B0003030001020000" pitchFamily="34" charset="0"/>
              </a:rPr>
              <a:t>ете</a:t>
            </a:r>
            <a:r>
              <a:rPr lang="en-US" altLang="en-US" sz="2800" dirty="0">
                <a:solidFill>
                  <a:srgbClr val="BB244A"/>
                </a:solidFill>
                <a:latin typeface="TT Fors" panose="020B0003030001020000" pitchFamily="34" charset="0"/>
              </a:rPr>
              <a:t> ги цртежите</a:t>
            </a:r>
            <a:r>
              <a:rPr lang="en-US" sz="2800" dirty="0">
                <a:solidFill>
                  <a:srgbClr val="BB244A"/>
                </a:solidFill>
                <a:latin typeface="TT Fors" panose="020B0003030001020000" pitchFamily="34" charset="0"/>
              </a:rPr>
              <a:t>. </a:t>
            </a:r>
            <a:br>
              <a:rPr lang="en-US" sz="2800" dirty="0">
                <a:solidFill>
                  <a:srgbClr val="BB244A"/>
                </a:solidFill>
                <a:latin typeface="TT Fors" panose="020B0003030001020000" pitchFamily="34" charset="0"/>
              </a:rPr>
            </a:br>
            <a:r>
              <a:rPr lang="en-US" altLang="en-US" sz="2800" dirty="0">
                <a:solidFill>
                  <a:srgbClr val="BB244A"/>
                </a:solidFill>
                <a:latin typeface="TT Fors" panose="020B0003030001020000" pitchFamily="34" charset="0"/>
              </a:rPr>
              <a:t>Гледа</a:t>
            </a:r>
            <a:r>
              <a:rPr lang="" altLang="en-US" sz="2800" dirty="0">
                <a:solidFill>
                  <a:srgbClr val="BB244A"/>
                </a:solidFill>
                <a:latin typeface="TT Fors" panose="020B0003030001020000" pitchFamily="34" charset="0"/>
              </a:rPr>
              <a:t>те</a:t>
            </a:r>
            <a:r>
              <a:rPr lang="en-US" altLang="en-US" sz="2800" dirty="0">
                <a:solidFill>
                  <a:srgbClr val="BB244A"/>
                </a:solidFill>
                <a:latin typeface="TT Fors" panose="020B0003030001020000" pitchFamily="34" charset="0"/>
              </a:rPr>
              <a:t> ли неочекувани изрази</a:t>
            </a:r>
            <a:r>
              <a:rPr lang="en-US" sz="2800" dirty="0">
                <a:solidFill>
                  <a:srgbClr val="BB244A"/>
                </a:solidFill>
                <a:latin typeface="TT Fors" panose="020B0003030001020000" pitchFamily="34" charset="0"/>
              </a:rPr>
              <a:t>? </a:t>
            </a:r>
            <a:r>
              <a:rPr lang="" altLang="en-US" sz="2800" dirty="0">
                <a:solidFill>
                  <a:srgbClr val="BB244A"/>
                </a:solidFill>
                <a:latin typeface="TT Fors" panose="020B0003030001020000" pitchFamily="34" charset="0"/>
              </a:rPr>
              <a:t>Кои</a:t>
            </a:r>
            <a:r>
              <a:rPr lang="en-US" sz="2800" dirty="0">
                <a:solidFill>
                  <a:srgbClr val="BB244A"/>
                </a:solidFill>
                <a:latin typeface="TT Fors" panose="020B0003030001020000" pitchFamily="34" charset="0"/>
              </a:rPr>
              <a:t>, </a:t>
            </a:r>
            <a:r>
              <a:rPr lang="en-US" altLang="en-US" sz="2800" dirty="0">
                <a:solidFill>
                  <a:srgbClr val="BB244A"/>
                </a:solidFill>
                <a:latin typeface="TT Fors" panose="020B0003030001020000" pitchFamily="34" charset="0"/>
              </a:rPr>
              <a:t>зошто</a:t>
            </a:r>
            <a:r>
              <a:rPr lang="en-US" sz="2800" dirty="0">
                <a:solidFill>
                  <a:srgbClr val="BB244A"/>
                </a:solidFill>
                <a:latin typeface="TT Fors" panose="020B0003030001020000" pitchFamily="34" charset="0"/>
              </a:rPr>
              <a:t>?</a:t>
            </a:r>
          </a:p>
          <a:p>
            <a:r>
              <a:rPr lang="en-US" altLang="en-US" sz="2800" dirty="0">
                <a:solidFill>
                  <a:srgbClr val="BB244A"/>
                </a:solidFill>
                <a:latin typeface="TT Fors" panose="020B0003030001020000" pitchFamily="34" charset="0"/>
              </a:rPr>
              <a:t>Дискутирајте</a:t>
            </a:r>
            <a:r>
              <a:rPr lang="" altLang="en-US" sz="2800" dirty="0">
                <a:solidFill>
                  <a:srgbClr val="BB244A"/>
                </a:solidFill>
                <a:latin typeface="TT Fors" panose="020B0003030001020000" pitchFamily="34" charset="0"/>
              </a:rPr>
              <a:t> за тоа</a:t>
            </a:r>
            <a:r>
              <a:rPr lang="en-US" altLang="en-US" sz="2800" dirty="0">
                <a:solidFill>
                  <a:srgbClr val="BB244A"/>
                </a:solidFill>
                <a:latin typeface="TT Fors" panose="020B0003030001020000" pitchFamily="34" charset="0"/>
              </a:rPr>
              <a:t> кои би можеле да бидат занимањата на лицата и запишете ги</a:t>
            </a:r>
            <a:r>
              <a:rPr lang="en-US" sz="2800" dirty="0">
                <a:solidFill>
                  <a:srgbClr val="BB244A"/>
                </a:solidFill>
                <a:latin typeface="TT Fors" panose="020B0003030001020000" pitchFamily="34" charset="0"/>
              </a:rPr>
              <a:t>.</a:t>
            </a:r>
            <a:endParaRPr lang="en-US" sz="4400" dirty="0">
              <a:solidFill>
                <a:srgbClr val="BB244A"/>
              </a:solidFill>
              <a:latin typeface="TT Fors" panose="020B0003030001020000" pitchFamily="34" charset="0"/>
            </a:endParaRPr>
          </a:p>
          <a:p>
            <a:endParaRPr lang="en-US" sz="5000" b="1" dirty="0">
              <a:solidFill>
                <a:srgbClr val="BB244A"/>
              </a:solidFill>
              <a:latin typeface="TT Fors" panose="020B0003030001020000" pitchFamily="34" charset="0"/>
            </a:endParaRPr>
          </a:p>
          <a:p>
            <a:endParaRPr lang="en-US" sz="5000" b="1" dirty="0">
              <a:solidFill>
                <a:srgbClr val="BB244A"/>
              </a:solidFill>
              <a:latin typeface="TT Fors" panose="020B0003030001020000" pitchFamily="34" charset="0"/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1028960" y="1292361"/>
            <a:ext cx="16804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115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3</a:t>
            </a:r>
            <a:endParaRPr kumimoji="0" lang="en-US" sz="11500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52766">
            <a:off x="670825" y="4304397"/>
            <a:ext cx="1979131" cy="287835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52766">
            <a:off x="1070594" y="3988339"/>
            <a:ext cx="1979131" cy="2878354"/>
          </a:xfrm>
          <a:prstGeom prst="rect">
            <a:avLst/>
          </a:prstGeom>
        </p:spPr>
      </p:pic>
      <p:sp>
        <p:nvSpPr>
          <p:cNvPr id="4" name="Pfeil: gebogen 3"/>
          <p:cNvSpPr/>
          <p:nvPr/>
        </p:nvSpPr>
        <p:spPr>
          <a:xfrm rot="7033588">
            <a:off x="2878247" y="5862455"/>
            <a:ext cx="774124" cy="85204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4355811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275</Words>
  <Application>Microsoft Office PowerPoint</Application>
  <PresentationFormat>Benutzerdefiniert</PresentationFormat>
  <Paragraphs>24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9</vt:i4>
      </vt:variant>
    </vt:vector>
  </HeadingPairs>
  <TitlesOfParts>
    <vt:vector size="16" baseType="lpstr">
      <vt:lpstr>Calibri Light</vt:lpstr>
      <vt:lpstr>TT Fors</vt:lpstr>
      <vt:lpstr>Arial</vt:lpstr>
      <vt:lpstr>Calibri</vt:lpstr>
      <vt:lpstr>TT Fors Bold</vt:lpstr>
      <vt:lpstr>Office Theme</vt:lpstr>
      <vt:lpstr>1_Office Theme</vt:lpstr>
      <vt:lpstr>Упатства за печатење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Lisa Häfner</cp:lastModifiedBy>
  <cp:revision>80</cp:revision>
  <cp:lastPrinted>2025-07-31T08:54:00Z</cp:lastPrinted>
  <dcterms:created xsi:type="dcterms:W3CDTF">2025-01-17T12:37:00Z</dcterms:created>
  <dcterms:modified xsi:type="dcterms:W3CDTF">2025-11-05T16:59:13Z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8A402D0527DD4A1CB49F7A992FF897D1_12</vt:lpwstr>
  </property>
  <property fmtid="{D5CDD505-2E9C-101B-9397-08002B2CF9AE}" pid="3" name="KSOProductBuildVer">
    <vt:lpwstr>1033-12.2.0.22549</vt:lpwstr>
  </property>
</Properties>
</file>